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Ninhydrin-ppt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Ninhydrin-ppt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Ninhydrin-ppt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Ninhydrin-ppt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Ninhydrin-ppt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Ninhydrin-ppt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Ninhydrin-ppt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Ninhydrin-ppt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Ninhydrin-ppt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Ninhydrin-ppt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Ninhydrin-ppt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Ninhydrin-ppt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Ninhydrin-ppt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Ninhydrin-ppt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Ninhydrin-ppt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Ninhydrin-ppt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Ninhydrin-ppt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2024-11-19T13:25:29Z</dcterms:modified>
  <cp:category/>
</cp:coreProperties>
</file>